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38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EFF2C37-8D0F-0D9D-9C8B-E7DBBCDE24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32B6457-B178-9843-9EFD-D33AF57BEB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0563047-049A-49F4-C986-1A5B4AF40B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48288-DF54-4BB8-8516-A01B19ABB609}" type="datetimeFigureOut">
              <a:rPr kumimoji="1" lang="ja-JP" altLang="en-US" smtClean="0"/>
              <a:t>2023/6/21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D54D941-7360-C223-103A-484BB673A9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AB1B60A-070C-8275-9497-D81E7F2723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CB30A-1D4B-428B-A014-B995309530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774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A89436C-232E-4E35-4656-7A11F1097D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E20B57C-084B-DACA-1FF1-5250AA128A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54AC048-7F49-63CB-5D2E-687F6E0FD7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48288-DF54-4BB8-8516-A01B19ABB609}" type="datetimeFigureOut">
              <a:rPr kumimoji="1" lang="ja-JP" altLang="en-US" smtClean="0"/>
              <a:t>2023/6/21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EFB0A7E-83DB-DCB6-B801-588408F19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4B7D448-0F19-FFCD-A9C6-FCBC1BDF72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CB30A-1D4B-428B-A014-B995309530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2552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768F133E-BD9F-E035-0698-D44AAEA1B4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96F9CA9-AD77-7FD2-5BF9-2769CC682E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7B4D295-0BC9-8A1A-4462-9AB8DE0EB4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48288-DF54-4BB8-8516-A01B19ABB609}" type="datetimeFigureOut">
              <a:rPr kumimoji="1" lang="ja-JP" altLang="en-US" smtClean="0"/>
              <a:t>2023/6/21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339BCCB-70D8-B6AC-18D5-D406D2E23D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55C0B8A-4CD3-EF45-E754-DD9E3E700C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CB30A-1D4B-428B-A014-B995309530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7925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63EB8A2-2CD8-3A00-8C6A-9CDF7970FE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59AFC65-1D47-90A0-7392-1367C77A60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5D136E5-A82C-1E0D-0EBB-4F8DC1792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48288-DF54-4BB8-8516-A01B19ABB609}" type="datetimeFigureOut">
              <a:rPr kumimoji="1" lang="ja-JP" altLang="en-US" smtClean="0"/>
              <a:t>2023/6/21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429D39B-EAF8-522B-E266-FCB729F156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FAEB056-7476-4256-9594-BB9F09F3E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CB30A-1D4B-428B-A014-B995309530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7605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CA1C8A8-1E94-016A-24D0-069433C1F0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BE15261-F923-7C7A-8531-FAB1B5A97B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F945278-8877-10E5-A479-9037CBC612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48288-DF54-4BB8-8516-A01B19ABB609}" type="datetimeFigureOut">
              <a:rPr kumimoji="1" lang="ja-JP" altLang="en-US" smtClean="0"/>
              <a:t>2023/6/21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B1A720E-552F-CDAE-A11C-D9C98226BC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8870FC9-FB85-69C9-4BDF-325E49A531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CB30A-1D4B-428B-A014-B995309530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5509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CB4ADFF-9827-B913-9F90-A9D9988B8A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ED1EE8D-6FCF-F5F5-2D1B-9FDB883C8D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D9BA3ED-5276-2B75-051D-7D67F6F07C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2EDFB1E-32C1-4556-02E1-BFAD2D0798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48288-DF54-4BB8-8516-A01B19ABB609}" type="datetimeFigureOut">
              <a:rPr kumimoji="1" lang="ja-JP" altLang="en-US" smtClean="0"/>
              <a:t>2023/6/21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3798F9E-1C63-FB9E-8224-D499099A6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E240867-D8CC-F4AB-DB1D-202A602315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CB30A-1D4B-428B-A014-B995309530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9065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BB4A1C-833B-BDC2-61AA-96F003B804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8ED1916-13D8-7DA1-1A6D-ECD9CD0633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5CEF61D-9394-069B-88B4-B4CE72257A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293CC822-6ABB-555E-4651-1A4A73FF47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20A6E111-C083-0888-EF49-7B93535EE5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D6A91A48-518D-D11B-6D55-36DC51C4E3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48288-DF54-4BB8-8516-A01B19ABB609}" type="datetimeFigureOut">
              <a:rPr kumimoji="1" lang="ja-JP" altLang="en-US" smtClean="0"/>
              <a:t>2023/6/21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C26090AC-51F6-7587-2295-6F11BFD9DF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ED0914CE-0F90-AC93-E9C6-5DE10892CF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CB30A-1D4B-428B-A014-B995309530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3965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A1E6158-6578-746A-6707-266694A25D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4A5C0988-13BE-642C-9297-05AD7049EF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48288-DF54-4BB8-8516-A01B19ABB609}" type="datetimeFigureOut">
              <a:rPr kumimoji="1" lang="ja-JP" altLang="en-US" smtClean="0"/>
              <a:t>2023/6/21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E1947F3-CCD9-6F84-A3E5-5C58C73C01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CF1A9329-A2CE-A178-3D4E-31D1B227B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CB30A-1D4B-428B-A014-B995309530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7944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3E5E4787-9EB8-F0B6-63DF-E9FD17A3C8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48288-DF54-4BB8-8516-A01B19ABB609}" type="datetimeFigureOut">
              <a:rPr kumimoji="1" lang="ja-JP" altLang="en-US" smtClean="0"/>
              <a:t>2023/6/21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2130DC6A-02E6-9117-49DC-1D43E1ADB4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C3B7AE3-FFFA-B5AB-8474-BD37B2CCC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CB30A-1D4B-428B-A014-B995309530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570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BB32CC7-B08B-0A49-47F1-728EDA780A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90511FA-8EA9-59D7-D2ED-A949D30A04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2AAADE8-9DFE-01AE-0ED0-FE7BCC5902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1A1DE3E-7FD7-97A4-741A-3B78C35BCC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48288-DF54-4BB8-8516-A01B19ABB609}" type="datetimeFigureOut">
              <a:rPr kumimoji="1" lang="ja-JP" altLang="en-US" smtClean="0"/>
              <a:t>2023/6/21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1A3D52F-CD0A-18EB-50E0-8FC8A14297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72EF853-6E84-472A-8DDB-8E30BD11EC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CB30A-1D4B-428B-A014-B995309530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6823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9F70BE1-E92C-B79C-F7E1-5F94F6F034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44AE467A-C671-63CA-E7BB-413CA18B23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9C7F74A-22B9-1A69-7CFF-31CB39E87F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4CC6AD0-7B2D-A2B3-85A4-AF53FE8092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48288-DF54-4BB8-8516-A01B19ABB609}" type="datetimeFigureOut">
              <a:rPr kumimoji="1" lang="ja-JP" altLang="en-US" smtClean="0"/>
              <a:t>2023/6/21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32427D6-A9AC-9224-4427-AFC8C4A336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CC0B4CB-AF13-8F30-F21B-1049841867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CB30A-1D4B-428B-A014-B995309530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2045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69191CA7-A553-0D11-E7B5-D3EE0934F0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DEC314A-392C-C404-DC9B-E5D45BEFC6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8F06EFE-06BF-910C-83A0-973A9B6446F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948288-DF54-4BB8-8516-A01B19ABB609}" type="datetimeFigureOut">
              <a:rPr kumimoji="1" lang="ja-JP" altLang="en-US" smtClean="0"/>
              <a:t>2023/6/21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02FA367-F093-2253-3D0D-6318518078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617686E-9B45-8669-356B-294C5E8A78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9CB30A-1D4B-428B-A014-B995309530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1033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0A9FF98-B27E-F121-EDFF-6DE183A5B1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6000" y="650794"/>
            <a:ext cx="10260000" cy="3780000"/>
          </a:xfrm>
          <a:ln>
            <a:solidFill>
              <a:schemeClr val="tx1"/>
            </a:solidFill>
          </a:ln>
        </p:spPr>
        <p:txBody>
          <a:bodyPr anchor="ctr">
            <a:normAutofit/>
          </a:bodyPr>
          <a:lstStyle/>
          <a:p>
            <a:pPr algn="ctr"/>
            <a:r>
              <a:rPr kumimoji="1" lang="ja-JP" altLang="en-US" sz="3200" dirty="0"/>
              <a:t>第</a:t>
            </a:r>
            <a:r>
              <a:rPr kumimoji="1" lang="en-US" altLang="ja-JP" sz="3200" dirty="0"/>
              <a:t>28</a:t>
            </a:r>
            <a:r>
              <a:rPr kumimoji="1" lang="ja-JP" altLang="en-US" sz="3200" dirty="0"/>
              <a:t>回日本生殖内分泌学会学術集会</a:t>
            </a:r>
            <a:br>
              <a:rPr kumimoji="1" lang="en-US" altLang="ja-JP" sz="2400" dirty="0"/>
            </a:br>
            <a:r>
              <a:rPr kumimoji="1" lang="ja-JP" altLang="en-US" dirty="0"/>
              <a:t>利益相反状態の開示</a:t>
            </a:r>
            <a:br>
              <a:rPr kumimoji="1" lang="en-US" altLang="ja-JP" sz="2400" dirty="0"/>
            </a:br>
            <a:br>
              <a:rPr kumimoji="1" lang="en-US" altLang="ja-JP" sz="2400" dirty="0"/>
            </a:br>
            <a:r>
              <a:rPr kumimoji="1" lang="ja-JP" altLang="en-US" sz="3200" dirty="0"/>
              <a:t>筆頭演者氏名：〇〇　〇〇</a:t>
            </a:r>
            <a:br>
              <a:rPr kumimoji="1" lang="en-US" altLang="ja-JP" sz="3200" dirty="0"/>
            </a:br>
            <a:r>
              <a:rPr kumimoji="1" lang="ja-JP" altLang="en-US" sz="3200" dirty="0"/>
              <a:t>所属：□□□□□産婦人科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55150AA-59A7-951E-5050-9037D4E3F2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5174351"/>
            <a:ext cx="10515600" cy="444842"/>
          </a:xfrm>
        </p:spPr>
        <p:txBody>
          <a:bodyPr anchor="ctr">
            <a:normAutofit/>
          </a:bodyPr>
          <a:lstStyle/>
          <a:p>
            <a:pPr algn="ctr"/>
            <a:r>
              <a:rPr lang="ja-JP" altLang="en-US" dirty="0">
                <a:solidFill>
                  <a:schemeClr val="tx1"/>
                </a:solidFill>
              </a:rPr>
              <a:t>私の今回の演題に関連して、開示すべき利益相反状態はありません。</a:t>
            </a:r>
            <a:endParaRPr lang="en-US" altLang="ja-JP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17622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47</Words>
  <Application>Microsoft Office PowerPoint</Application>
  <PresentationFormat>ワイド画面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第28回日本生殖内分泌学会学術集会 利益相反状態の開示  筆頭演者氏名：〇〇　〇〇 所属：□□□□□産婦人科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第28回日本生殖内分泌学会学術集会 利益相反状態の開示  筆頭演者氏名：〇〇　〇〇 所属：□□□□□産婦人科</dc:title>
  <dc:creator>山本 明美</dc:creator>
  <cp:lastModifiedBy>山本</cp:lastModifiedBy>
  <cp:revision>4</cp:revision>
  <dcterms:created xsi:type="dcterms:W3CDTF">2023-03-08T06:37:34Z</dcterms:created>
  <dcterms:modified xsi:type="dcterms:W3CDTF">2023-06-21T05:07:35Z</dcterms:modified>
</cp:coreProperties>
</file>